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9" r:id="rId6"/>
    <p:sldId id="790" r:id="rId7"/>
    <p:sldId id="791" r:id="rId8"/>
    <p:sldId id="792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6699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2208" y="7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8/13/2020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8/13/2020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#140E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19 August – 2 September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S2-2005580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WG2#140E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August 19 – 2 September, 2020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FS_eNPN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Ericsson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SA2#140E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452548" cy="380467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FS_eNPN TR 23.700-07 v0.5.0 is available here.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in 2020 is 5. 2 TUs and two e-meetings have been used.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1 (</a:t>
            </a:r>
            <a:r>
              <a:rPr lang="en-US" altLang="de-DE" sz="1600" b="1" kern="0" dirty="0"/>
              <a:t>Enhancements to Support SNPN along with credentials owned by an entity separate from the SNPN</a:t>
            </a:r>
            <a:r>
              <a:rPr lang="de-DE" altLang="de-DE" sz="16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existing solutions updated, and y new added solutions were agreed for inclusion in the TR. Total number of solutions for KI#1 is xx.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(SA2#141E) will focus on evaluation and attempts to conclusions.</a:t>
            </a: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2 (</a:t>
            </a:r>
            <a:r>
              <a:rPr lang="en-US" altLang="de-DE" sz="1600" b="1" kern="0" dirty="0"/>
              <a:t>NPN support for Video, Imaging and Audio for Professional Applications (VIAPA)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existing solutions updated, and y new added solutions were agreed for inclusion in the TR. Total number of solutions for KI#2 is xx.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(SA2#141E) will focus on evaluation and attempts to conclusions. </a:t>
            </a:r>
            <a:endParaRPr lang="de-DE" altLang="de-DE" sz="1600" b="1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9201291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xx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961" y="249865"/>
            <a:ext cx="6827838" cy="579474"/>
          </a:xfrm>
        </p:spPr>
        <p:txBody>
          <a:bodyPr/>
          <a:lstStyle/>
          <a:p>
            <a:r>
              <a:rPr lang="en-US" altLang="de-DE" sz="2800" b="1" dirty="0"/>
              <a:t>FS_eNPN status after SA2#139E (1/2)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806C951-CD78-4C0C-98FD-3C02E9D53A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961" y="1277946"/>
            <a:ext cx="8388350" cy="908882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A8EE6B1-84C0-4976-9FB4-AEB27A1F6AA6}"/>
              </a:ext>
            </a:extLst>
          </p:cNvPr>
          <p:cNvSpPr txBox="1">
            <a:spLocks/>
          </p:cNvSpPr>
          <p:nvPr/>
        </p:nvSpPr>
        <p:spPr>
          <a:xfrm>
            <a:off x="434975" y="2462306"/>
            <a:ext cx="8060440" cy="361951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existing solutions updated, and y new added solutions were agreed for inclusion in the TR. Total number of solutions for KI#1 is xx.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(SA2#141E) will focus on evaluation and attempts to conclusions.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existing solutions updated, and y new added solutions were agreed for inclusion in the TR. Total number of solutions for KI#1 is xx.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(SA2#141E) will focus on evaluation and attempts to conclusions.</a:t>
            </a:r>
            <a:endParaRPr lang="de-DE" altLang="de-DE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de-DE" altLang="de-DE" sz="1600" b="1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27F2FFB-8926-4C9B-BD4B-CB1C3DB29A3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3593156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xx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85073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 status after SA2#139E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907292"/>
            <a:ext cx="8644418" cy="542971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Key issues 1, 2 and 4 may potentially lead to solutions with RAN impact and may require RAN coordination.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Impacts are SIB related for solutions related to Key issues 1 and 4, new RRC indications for solutions related to Key issues 4 and additional NGAP impacts for solutions related to Key issues 2 and 4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One SA3 dependencies identified for solutions related to key issue 1 and LS sent to SA3 in S2-2004385, but also other SA3 dependencies identified by ENs for solutions related to key issue 1, 3 and 4. One solution (#17) for key issue 2 has security related ENs, but FFS whether to be resolved by SA2.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(SA2#141E)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Organize a conference call before SA2#141E to discuss Way Forward proposals.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Resolve major open issues for the solutions and find way forward for concluding the key issues (i.e. evaluations and attempt interim conclusions as far as possible).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If show-stoppers found e.g. related to other WG dependencies that cannot be resolved by SA2, send LS with explicit question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Find a way to resolve RAN as well as SA3 dependencies as given the delayed start of </a:t>
            </a:r>
            <a:r>
              <a:rPr lang="en-US" altLang="zh-CN" sz="1200" dirty="0" err="1"/>
              <a:t>eNPN</a:t>
            </a:r>
            <a:r>
              <a:rPr lang="en-US" altLang="zh-CN" sz="1200" dirty="0"/>
              <a:t> related work in RAN and SA3.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SA2#141E (Oct): Evaluation and conclusions. Based on input from RAN2/3 and SA3, new solutions/options may be proposed.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SA2#142E (Nov: Final evaluation and conclusions. Submit TR 23.700-07 to SA#90 plenary for approval. Agree a WID.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Completion of the study may not be possible in Q4 for all key issues, due to RAN and 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FS_eNPN Status at SA#89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8FD75B6-5987-42BF-8899-4C906A80DC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3137" y="1281223"/>
            <a:ext cx="8388350" cy="908882"/>
          </a:xfrm>
          <a:prstGeom prst="rect">
            <a:avLst/>
          </a:prstGeom>
        </p:spPr>
      </p:pic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60" y="2436155"/>
            <a:ext cx="8554480" cy="360079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kern="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…</a:t>
            </a:r>
            <a:endParaRPr lang="en-US" altLang="zh-CN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3"/>
              </a:buBlip>
            </a:pPr>
            <a:r>
              <a:rPr lang="en-US" sz="2000" kern="0" dirty="0">
                <a:ea typeface="+mn-ea"/>
                <a:cs typeface="+mn-cs"/>
              </a:rPr>
              <a:t>RAN impacts and dependencies:</a:t>
            </a:r>
            <a:endParaRPr lang="de-DE" sz="20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RAN impact depends on the conclusions of the KIs (e.g. KI#1, KI#2, KI#4).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Add any new solutions based on feedback from SA3 or RAN 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Evaluation and agree on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/>
              <a:t>Target Completion</a:t>
            </a:r>
            <a:r>
              <a:rPr lang="en-US" altLang="zh-CN" sz="1400" kern="0" dirty="0"/>
              <a:t>: December TSG SA#</a:t>
            </a:r>
            <a:r>
              <a:rPr lang="en-US" altLang="zh-CN" sz="1400" kern="0"/>
              <a:t>90.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4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7C236F25-1CF7-4AAE-BC28-61155AC51E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1860498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xx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254826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6376</TotalTime>
  <Words>782</Words>
  <Application>Microsoft Office PowerPoint</Application>
  <PresentationFormat>On-screen Show (4:3)</PresentationFormat>
  <Paragraphs>86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FS_eNPN Status Report</vt:lpstr>
      <vt:lpstr>FS_eNPN status after SA2#140E (1/2)</vt:lpstr>
      <vt:lpstr>FS_eNPN status after SA2#139E (1/2)</vt:lpstr>
      <vt:lpstr>FS_eNPN status after SA2#139E (2/2)</vt:lpstr>
      <vt:lpstr>FS_eNPN Status at SA#89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</cp:lastModifiedBy>
  <cp:revision>1337</cp:revision>
  <dcterms:created xsi:type="dcterms:W3CDTF">2008-08-30T09:32:10Z</dcterms:created>
  <dcterms:modified xsi:type="dcterms:W3CDTF">2020-08-13T15:23:44Z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